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325"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LamResearchS4HANA/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dashboard</a:t>
            </a:r>
          </a:p>
          <a:p>
            <a:pPr marL="285750" lvl="0" indent="-285750">
              <a:buFont typeface="Arial" panose="020B0604020202020204" pitchFamily="34" charset="0"/>
              <a:buChar char="•"/>
            </a:pPr>
            <a:r>
              <a:rPr lang="en-US" sz="1800" dirty="0">
                <a:solidFill>
                  <a:schemeClr val="bg1"/>
                </a:solidFill>
              </a:rPr>
              <a:t>S/4HANA End to End PoC of  list report</a:t>
            </a:r>
          </a:p>
          <a:p>
            <a:pPr marL="285750" lvl="0" indent="-285750">
              <a:buFont typeface="Arial" panose="020B0604020202020204" pitchFamily="34" charset="0"/>
              <a:buChar char="•"/>
            </a:pPr>
            <a:r>
              <a:rPr lang="en-US" sz="1800" dirty="0">
                <a:solidFill>
                  <a:schemeClr val="bg1"/>
                </a:solidFill>
              </a:rPr>
              <a:t>Creating List Report Application</a:t>
            </a: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4378057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9286</TotalTime>
  <Words>258</Words>
  <Application>Microsoft Office PowerPoint</Application>
  <PresentationFormat>Custom</PresentationFormat>
  <Paragraphs>62</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2021-11-18T05:37:28Z</dcterms:modified>
</cp:coreProperties>
</file>